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4" r:id="rId4"/>
    <p:sldId id="284" r:id="rId5"/>
    <p:sldId id="275" r:id="rId6"/>
    <p:sldId id="276" r:id="rId7"/>
    <p:sldId id="258" r:id="rId8"/>
    <p:sldId id="257" r:id="rId9"/>
    <p:sldId id="283" r:id="rId10"/>
    <p:sldId id="277" r:id="rId11"/>
    <p:sldId id="269" r:id="rId12"/>
    <p:sldId id="285" r:id="rId13"/>
    <p:sldId id="272" r:id="rId14"/>
    <p:sldId id="282" r:id="rId15"/>
    <p:sldId id="259" r:id="rId16"/>
    <p:sldId id="265" r:id="rId17"/>
    <p:sldId id="286" r:id="rId18"/>
    <p:sldId id="279" r:id="rId19"/>
    <p:sldId id="280" r:id="rId20"/>
    <p:sldId id="281" r:id="rId21"/>
    <p:sldId id="260" r:id="rId22"/>
    <p:sldId id="261" r:id="rId23"/>
    <p:sldId id="262" r:id="rId24"/>
    <p:sldId id="263" r:id="rId25"/>
    <p:sldId id="264" r:id="rId26"/>
    <p:sldId id="266" r:id="rId27"/>
    <p:sldId id="273" r:id="rId28"/>
    <p:sldId id="270" r:id="rId29"/>
    <p:sldId id="271" r:id="rId30"/>
    <p:sldId id="26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2E37DD-CA41-42B7-B2A2-2D3331A302F8}" v="12" dt="2025-06-14T20:40:01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Nelson" userId="cfea3564-1b64-4a61-8b96-02e99d7f2e25" providerId="ADAL" clId="{B22E37DD-CA41-42B7-B2A2-2D3331A302F8}"/>
    <pc:docChg chg="undo custSel addSld modSld sldOrd">
      <pc:chgData name="Jonathan Nelson" userId="cfea3564-1b64-4a61-8b96-02e99d7f2e25" providerId="ADAL" clId="{B22E37DD-CA41-42B7-B2A2-2D3331A302F8}" dt="2025-06-14T20:40:32.797" v="660" actId="122"/>
      <pc:docMkLst>
        <pc:docMk/>
      </pc:docMkLst>
      <pc:sldChg chg="addSp delSp modSp mod">
        <pc:chgData name="Jonathan Nelson" userId="cfea3564-1b64-4a61-8b96-02e99d7f2e25" providerId="ADAL" clId="{B22E37DD-CA41-42B7-B2A2-2D3331A302F8}" dt="2025-06-14T19:46:05.222" v="187" actId="14100"/>
        <pc:sldMkLst>
          <pc:docMk/>
          <pc:sldMk cId="3333102394" sldId="257"/>
        </pc:sldMkLst>
        <pc:spChg chg="mod">
          <ac:chgData name="Jonathan Nelson" userId="cfea3564-1b64-4a61-8b96-02e99d7f2e25" providerId="ADAL" clId="{B22E37DD-CA41-42B7-B2A2-2D3331A302F8}" dt="2025-06-14T19:45:26.720" v="179" actId="122"/>
          <ac:spMkLst>
            <pc:docMk/>
            <pc:sldMk cId="3333102394" sldId="257"/>
            <ac:spMk id="2" creationId="{34BB0CAD-817F-D410-3494-840608C152EF}"/>
          </ac:spMkLst>
        </pc:spChg>
        <pc:spChg chg="add del mod">
          <ac:chgData name="Jonathan Nelson" userId="cfea3564-1b64-4a61-8b96-02e99d7f2e25" providerId="ADAL" clId="{B22E37DD-CA41-42B7-B2A2-2D3331A302F8}" dt="2025-06-14T19:45:04.055" v="178" actId="1076"/>
          <ac:spMkLst>
            <pc:docMk/>
            <pc:sldMk cId="3333102394" sldId="257"/>
            <ac:spMk id="4" creationId="{E5EEF47D-10BC-C691-12D1-40F2D3F1CFEE}"/>
          </ac:spMkLst>
        </pc:spChg>
        <pc:picChg chg="mod">
          <ac:chgData name="Jonathan Nelson" userId="cfea3564-1b64-4a61-8b96-02e99d7f2e25" providerId="ADAL" clId="{B22E37DD-CA41-42B7-B2A2-2D3331A302F8}" dt="2025-06-14T19:44:46.304" v="173" actId="1076"/>
          <ac:picMkLst>
            <pc:docMk/>
            <pc:sldMk cId="3333102394" sldId="257"/>
            <ac:picMk id="1026" creationId="{0069D35D-6004-0AB6-140B-11073D30D3D2}"/>
          </ac:picMkLst>
        </pc:picChg>
        <pc:cxnChg chg="add mod">
          <ac:chgData name="Jonathan Nelson" userId="cfea3564-1b64-4a61-8b96-02e99d7f2e25" providerId="ADAL" clId="{B22E37DD-CA41-42B7-B2A2-2D3331A302F8}" dt="2025-06-14T19:46:05.222" v="187" actId="14100"/>
          <ac:cxnSpMkLst>
            <pc:docMk/>
            <pc:sldMk cId="3333102394" sldId="257"/>
            <ac:cxnSpMk id="5" creationId="{CB2FA8EB-F196-E568-52C4-603B861F3402}"/>
          </ac:cxnSpMkLst>
        </pc:cxnChg>
      </pc:sldChg>
      <pc:sldChg chg="addSp delSp modSp mod ord">
        <pc:chgData name="Jonathan Nelson" userId="cfea3564-1b64-4a61-8b96-02e99d7f2e25" providerId="ADAL" clId="{B22E37DD-CA41-42B7-B2A2-2D3331A302F8}" dt="2025-06-14T19:44:09.394" v="144" actId="1076"/>
        <pc:sldMkLst>
          <pc:docMk/>
          <pc:sldMk cId="3468789258" sldId="258"/>
        </pc:sldMkLst>
        <pc:spChg chg="mod">
          <ac:chgData name="Jonathan Nelson" userId="cfea3564-1b64-4a61-8b96-02e99d7f2e25" providerId="ADAL" clId="{B22E37DD-CA41-42B7-B2A2-2D3331A302F8}" dt="2025-06-14T19:41:54.435" v="25" actId="20577"/>
          <ac:spMkLst>
            <pc:docMk/>
            <pc:sldMk cId="3468789258" sldId="258"/>
            <ac:spMk id="2" creationId="{AE2F8992-BD22-A5F3-AF82-0B458C47D074}"/>
          </ac:spMkLst>
        </pc:spChg>
        <pc:spChg chg="del">
          <ac:chgData name="Jonathan Nelson" userId="cfea3564-1b64-4a61-8b96-02e99d7f2e25" providerId="ADAL" clId="{B22E37DD-CA41-42B7-B2A2-2D3331A302F8}" dt="2025-06-14T19:43:59.121" v="140" actId="478"/>
          <ac:spMkLst>
            <pc:docMk/>
            <pc:sldMk cId="3468789258" sldId="258"/>
            <ac:spMk id="3" creationId="{56894D2E-7C69-8263-02FB-1A0712FCFF89}"/>
          </ac:spMkLst>
        </pc:spChg>
        <pc:picChg chg="add mod">
          <ac:chgData name="Jonathan Nelson" userId="cfea3564-1b64-4a61-8b96-02e99d7f2e25" providerId="ADAL" clId="{B22E37DD-CA41-42B7-B2A2-2D3331A302F8}" dt="2025-06-14T19:44:09.394" v="144" actId="1076"/>
          <ac:picMkLst>
            <pc:docMk/>
            <pc:sldMk cId="3468789258" sldId="258"/>
            <ac:picMk id="4" creationId="{4434EB39-383F-E6AA-26ED-B0C9B7B56A06}"/>
          </ac:picMkLst>
        </pc:picChg>
      </pc:sldChg>
      <pc:sldChg chg="modSp mod">
        <pc:chgData name="Jonathan Nelson" userId="cfea3564-1b64-4a61-8b96-02e99d7f2e25" providerId="ADAL" clId="{B22E37DD-CA41-42B7-B2A2-2D3331A302F8}" dt="2025-06-14T20:00:20.042" v="361" actId="122"/>
        <pc:sldMkLst>
          <pc:docMk/>
          <pc:sldMk cId="4178419277" sldId="265"/>
        </pc:sldMkLst>
        <pc:spChg chg="mod">
          <ac:chgData name="Jonathan Nelson" userId="cfea3564-1b64-4a61-8b96-02e99d7f2e25" providerId="ADAL" clId="{B22E37DD-CA41-42B7-B2A2-2D3331A302F8}" dt="2025-06-14T20:00:20.042" v="361" actId="122"/>
          <ac:spMkLst>
            <pc:docMk/>
            <pc:sldMk cId="4178419277" sldId="265"/>
            <ac:spMk id="2" creationId="{DFAED2E0-D978-9C41-3C58-98FF2F9B3BA7}"/>
          </ac:spMkLst>
        </pc:spChg>
      </pc:sldChg>
      <pc:sldChg chg="modSp mod">
        <pc:chgData name="Jonathan Nelson" userId="cfea3564-1b64-4a61-8b96-02e99d7f2e25" providerId="ADAL" clId="{B22E37DD-CA41-42B7-B2A2-2D3331A302F8}" dt="2025-06-14T19:43:04.949" v="88" actId="1076"/>
        <pc:sldMkLst>
          <pc:docMk/>
          <pc:sldMk cId="684534939" sldId="268"/>
        </pc:sldMkLst>
        <pc:spChg chg="mod">
          <ac:chgData name="Jonathan Nelson" userId="cfea3564-1b64-4a61-8b96-02e99d7f2e25" providerId="ADAL" clId="{B22E37DD-CA41-42B7-B2A2-2D3331A302F8}" dt="2025-06-14T19:43:04.949" v="88" actId="1076"/>
          <ac:spMkLst>
            <pc:docMk/>
            <pc:sldMk cId="684534939" sldId="268"/>
            <ac:spMk id="2" creationId="{CED4CFD7-EC85-AB5F-5632-3625A70F5250}"/>
          </ac:spMkLst>
        </pc:spChg>
      </pc:sldChg>
      <pc:sldChg chg="modSp mod ord">
        <pc:chgData name="Jonathan Nelson" userId="cfea3564-1b64-4a61-8b96-02e99d7f2e25" providerId="ADAL" clId="{B22E37DD-CA41-42B7-B2A2-2D3331A302F8}" dt="2025-06-14T19:47:57.770" v="243" actId="20577"/>
        <pc:sldMkLst>
          <pc:docMk/>
          <pc:sldMk cId="787228281" sldId="269"/>
        </pc:sldMkLst>
        <pc:spChg chg="mod">
          <ac:chgData name="Jonathan Nelson" userId="cfea3564-1b64-4a61-8b96-02e99d7f2e25" providerId="ADAL" clId="{B22E37DD-CA41-42B7-B2A2-2D3331A302F8}" dt="2025-06-14T19:47:57.770" v="243" actId="20577"/>
          <ac:spMkLst>
            <pc:docMk/>
            <pc:sldMk cId="787228281" sldId="269"/>
            <ac:spMk id="2" creationId="{77DAA9E9-F029-48F8-E2EA-970908722C4E}"/>
          </ac:spMkLst>
        </pc:spChg>
      </pc:sldChg>
      <pc:sldChg chg="modSp mod">
        <pc:chgData name="Jonathan Nelson" userId="cfea3564-1b64-4a61-8b96-02e99d7f2e25" providerId="ADAL" clId="{B22E37DD-CA41-42B7-B2A2-2D3331A302F8}" dt="2025-06-14T20:01:02.893" v="411" actId="20577"/>
        <pc:sldMkLst>
          <pc:docMk/>
          <pc:sldMk cId="3692534025" sldId="270"/>
        </pc:sldMkLst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4" creationId="{23F3989B-8599-1468-9E3B-B3C88D06C762}"/>
          </ac:spMkLst>
        </pc:spChg>
        <pc:spChg chg="mod">
          <ac:chgData name="Jonathan Nelson" userId="cfea3564-1b64-4a61-8b96-02e99d7f2e25" providerId="ADAL" clId="{B22E37DD-CA41-42B7-B2A2-2D3331A302F8}" dt="2025-06-14T20:01:02.893" v="411" actId="20577"/>
          <ac:spMkLst>
            <pc:docMk/>
            <pc:sldMk cId="3692534025" sldId="270"/>
            <ac:spMk id="5" creationId="{00D58D75-DC7E-3C05-D9F5-67D428C27178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7" creationId="{3A1D91BA-D554-D8AD-3D6F-782D90326149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8" creationId="{9C570E8D-52F9-FA4E-33BE-1FB2B7D0A758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9" creationId="{CCD2EBE4-251E-90CE-4B8F-90224BDDEE5C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0" creationId="{65773918-75C2-0CC1-17D5-DF9D9E48781C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1" creationId="{AFB6D82A-8ECE-82BF-DEE8-83951C058455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2" creationId="{A6BDC764-BEB7-D1AC-B702-547B9596E245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4" creationId="{6E1DB225-F444-EF0D-45F9-6EC0453D38A7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5" creationId="{79F4204E-AA4A-6793-4BD7-A2C4473889D1}"/>
          </ac:spMkLst>
        </pc:spChg>
        <pc:spChg chg="mod">
          <ac:chgData name="Jonathan Nelson" userId="cfea3564-1b64-4a61-8b96-02e99d7f2e25" providerId="ADAL" clId="{B22E37DD-CA41-42B7-B2A2-2D3331A302F8}" dt="2025-06-14T20:00:56.877" v="407" actId="1035"/>
          <ac:spMkLst>
            <pc:docMk/>
            <pc:sldMk cId="3692534025" sldId="270"/>
            <ac:spMk id="16" creationId="{E4223D1C-4F59-4C6A-6D69-50C7E1F7940D}"/>
          </ac:spMkLst>
        </pc:spChg>
      </pc:sldChg>
      <pc:sldChg chg="ord">
        <pc:chgData name="Jonathan Nelson" userId="cfea3564-1b64-4a61-8b96-02e99d7f2e25" providerId="ADAL" clId="{B22E37DD-CA41-42B7-B2A2-2D3331A302F8}" dt="2025-06-14T20:07:06.230" v="560"/>
        <pc:sldMkLst>
          <pc:docMk/>
          <pc:sldMk cId="4147599628" sldId="272"/>
        </pc:sldMkLst>
      </pc:sldChg>
      <pc:sldChg chg="addSp modSp mod">
        <pc:chgData name="Jonathan Nelson" userId="cfea3564-1b64-4a61-8b96-02e99d7f2e25" providerId="ADAL" clId="{B22E37DD-CA41-42B7-B2A2-2D3331A302F8}" dt="2025-06-14T19:43:26.648" v="139" actId="404"/>
        <pc:sldMkLst>
          <pc:docMk/>
          <pc:sldMk cId="4131218490" sldId="274"/>
        </pc:sldMkLst>
        <pc:spChg chg="add mod">
          <ac:chgData name="Jonathan Nelson" userId="cfea3564-1b64-4a61-8b96-02e99d7f2e25" providerId="ADAL" clId="{B22E37DD-CA41-42B7-B2A2-2D3331A302F8}" dt="2025-06-14T19:43:26.648" v="139" actId="404"/>
          <ac:spMkLst>
            <pc:docMk/>
            <pc:sldMk cId="4131218490" sldId="274"/>
            <ac:spMk id="2" creationId="{235A5AE2-CC2A-3961-8453-7E99015059B0}"/>
          </ac:spMkLst>
        </pc:spChg>
      </pc:sldChg>
      <pc:sldChg chg="modSp mod">
        <pc:chgData name="Jonathan Nelson" userId="cfea3564-1b64-4a61-8b96-02e99d7f2e25" providerId="ADAL" clId="{B22E37DD-CA41-42B7-B2A2-2D3331A302F8}" dt="2025-06-14T19:42:14.724" v="86" actId="20577"/>
        <pc:sldMkLst>
          <pc:docMk/>
          <pc:sldMk cId="1486891471" sldId="276"/>
        </pc:sldMkLst>
        <pc:spChg chg="mod">
          <ac:chgData name="Jonathan Nelson" userId="cfea3564-1b64-4a61-8b96-02e99d7f2e25" providerId="ADAL" clId="{B22E37DD-CA41-42B7-B2A2-2D3331A302F8}" dt="2025-06-14T19:42:14.724" v="86" actId="20577"/>
          <ac:spMkLst>
            <pc:docMk/>
            <pc:sldMk cId="1486891471" sldId="276"/>
            <ac:spMk id="2" creationId="{F69219D2-43AC-7CD5-E4CD-1F4C860714BB}"/>
          </ac:spMkLst>
        </pc:spChg>
      </pc:sldChg>
      <pc:sldChg chg="modSp mod">
        <pc:chgData name="Jonathan Nelson" userId="cfea3564-1b64-4a61-8b96-02e99d7f2e25" providerId="ADAL" clId="{B22E37DD-CA41-42B7-B2A2-2D3331A302F8}" dt="2025-06-14T20:02:22.645" v="558" actId="20577"/>
        <pc:sldMkLst>
          <pc:docMk/>
          <pc:sldMk cId="1802426038" sldId="278"/>
        </pc:sldMkLst>
        <pc:spChg chg="mod">
          <ac:chgData name="Jonathan Nelson" userId="cfea3564-1b64-4a61-8b96-02e99d7f2e25" providerId="ADAL" clId="{B22E37DD-CA41-42B7-B2A2-2D3331A302F8}" dt="2025-06-14T20:01:22.922" v="427" actId="122"/>
          <ac:spMkLst>
            <pc:docMk/>
            <pc:sldMk cId="1802426038" sldId="278"/>
            <ac:spMk id="2" creationId="{AD081676-9088-09F3-D202-AE9E6B487D17}"/>
          </ac:spMkLst>
        </pc:spChg>
        <pc:spChg chg="mod">
          <ac:chgData name="Jonathan Nelson" userId="cfea3564-1b64-4a61-8b96-02e99d7f2e25" providerId="ADAL" clId="{B22E37DD-CA41-42B7-B2A2-2D3331A302F8}" dt="2025-06-14T20:02:22.645" v="558" actId="20577"/>
          <ac:spMkLst>
            <pc:docMk/>
            <pc:sldMk cId="1802426038" sldId="278"/>
            <ac:spMk id="3" creationId="{D74F5A3D-3919-995B-F45C-2F1105C64E3B}"/>
          </ac:spMkLst>
        </pc:spChg>
      </pc:sldChg>
      <pc:sldChg chg="new">
        <pc:chgData name="Jonathan Nelson" userId="cfea3564-1b64-4a61-8b96-02e99d7f2e25" providerId="ADAL" clId="{B22E37DD-CA41-42B7-B2A2-2D3331A302F8}" dt="2025-06-14T19:42:34.562" v="87" actId="680"/>
        <pc:sldMkLst>
          <pc:docMk/>
          <pc:sldMk cId="562755323" sldId="282"/>
        </pc:sldMkLst>
      </pc:sldChg>
      <pc:sldChg chg="addSp modSp add mod">
        <pc:chgData name="Jonathan Nelson" userId="cfea3564-1b64-4a61-8b96-02e99d7f2e25" providerId="ADAL" clId="{B22E37DD-CA41-42B7-B2A2-2D3331A302F8}" dt="2025-06-14T19:46:47.863" v="218" actId="1076"/>
        <pc:sldMkLst>
          <pc:docMk/>
          <pc:sldMk cId="765236184" sldId="283"/>
        </pc:sldMkLst>
        <pc:spChg chg="add mod">
          <ac:chgData name="Jonathan Nelson" userId="cfea3564-1b64-4a61-8b96-02e99d7f2e25" providerId="ADAL" clId="{B22E37DD-CA41-42B7-B2A2-2D3331A302F8}" dt="2025-06-14T19:46:47.863" v="218" actId="1076"/>
          <ac:spMkLst>
            <pc:docMk/>
            <pc:sldMk cId="765236184" sldId="283"/>
            <ac:spMk id="6" creationId="{5336C1D5-5AA5-98AF-465F-89AA68CB427C}"/>
          </ac:spMkLst>
        </pc:spChg>
        <pc:cxnChg chg="mod">
          <ac:chgData name="Jonathan Nelson" userId="cfea3564-1b64-4a61-8b96-02e99d7f2e25" providerId="ADAL" clId="{B22E37DD-CA41-42B7-B2A2-2D3331A302F8}" dt="2025-06-14T19:46:11.968" v="189" actId="14100"/>
          <ac:cxnSpMkLst>
            <pc:docMk/>
            <pc:sldMk cId="765236184" sldId="283"/>
            <ac:cxnSpMk id="5" creationId="{AD41C85C-8A62-8A4D-DE50-E13A07191807}"/>
          </ac:cxnSpMkLst>
        </pc:cxnChg>
      </pc:sldChg>
      <pc:sldChg chg="addSp delSp modSp new mod">
        <pc:chgData name="Jonathan Nelson" userId="cfea3564-1b64-4a61-8b96-02e99d7f2e25" providerId="ADAL" clId="{B22E37DD-CA41-42B7-B2A2-2D3331A302F8}" dt="2025-06-14T20:40:32.797" v="660" actId="122"/>
        <pc:sldMkLst>
          <pc:docMk/>
          <pc:sldMk cId="177291146" sldId="284"/>
        </pc:sldMkLst>
        <pc:spChg chg="mod">
          <ac:chgData name="Jonathan Nelson" userId="cfea3564-1b64-4a61-8b96-02e99d7f2e25" providerId="ADAL" clId="{B22E37DD-CA41-42B7-B2A2-2D3331A302F8}" dt="2025-06-14T20:40:32.797" v="660" actId="122"/>
          <ac:spMkLst>
            <pc:docMk/>
            <pc:sldMk cId="177291146" sldId="284"/>
            <ac:spMk id="2" creationId="{3C92639E-EC68-DE8B-68BF-247D50E84B3D}"/>
          </ac:spMkLst>
        </pc:spChg>
        <pc:spChg chg="del">
          <ac:chgData name="Jonathan Nelson" userId="cfea3564-1b64-4a61-8b96-02e99d7f2e25" providerId="ADAL" clId="{B22E37DD-CA41-42B7-B2A2-2D3331A302F8}" dt="2025-06-14T19:47:24.044" v="234" actId="478"/>
          <ac:spMkLst>
            <pc:docMk/>
            <pc:sldMk cId="177291146" sldId="284"/>
            <ac:spMk id="3" creationId="{48461860-A7A2-89E1-BF46-F164B61DAEB1}"/>
          </ac:spMkLst>
        </pc:spChg>
        <pc:spChg chg="add mod">
          <ac:chgData name="Jonathan Nelson" userId="cfea3564-1b64-4a61-8b96-02e99d7f2e25" providerId="ADAL" clId="{B22E37DD-CA41-42B7-B2A2-2D3331A302F8}" dt="2025-06-14T20:40:25.971" v="658" actId="1076"/>
          <ac:spMkLst>
            <pc:docMk/>
            <pc:sldMk cId="177291146" sldId="284"/>
            <ac:spMk id="4" creationId="{670ADB5C-2C36-5112-2399-A010AEDD6967}"/>
          </ac:spMkLst>
        </pc:spChg>
        <pc:picChg chg="add mod">
          <ac:chgData name="Jonathan Nelson" userId="cfea3564-1b64-4a61-8b96-02e99d7f2e25" providerId="ADAL" clId="{B22E37DD-CA41-42B7-B2A2-2D3331A302F8}" dt="2025-06-14T20:40:30.302" v="659" actId="1076"/>
          <ac:picMkLst>
            <pc:docMk/>
            <pc:sldMk cId="177291146" sldId="284"/>
            <ac:picMk id="3" creationId="{4261E563-8A61-64CE-173E-486B118146C0}"/>
          </ac:picMkLst>
        </pc:picChg>
      </pc:sldChg>
      <pc:sldChg chg="addSp delSp modSp add mod">
        <pc:chgData name="Jonathan Nelson" userId="cfea3564-1b64-4a61-8b96-02e99d7f2e25" providerId="ADAL" clId="{B22E37DD-CA41-42B7-B2A2-2D3331A302F8}" dt="2025-06-14T19:59:54.117" v="360" actId="20577"/>
        <pc:sldMkLst>
          <pc:docMk/>
          <pc:sldMk cId="3672060295" sldId="285"/>
        </pc:sldMkLst>
        <pc:spChg chg="add mod">
          <ac:chgData name="Jonathan Nelson" userId="cfea3564-1b64-4a61-8b96-02e99d7f2e25" providerId="ADAL" clId="{B22E37DD-CA41-42B7-B2A2-2D3331A302F8}" dt="2025-06-14T19:59:54.117" v="360" actId="20577"/>
          <ac:spMkLst>
            <pc:docMk/>
            <pc:sldMk cId="3672060295" sldId="285"/>
            <ac:spMk id="3" creationId="{2168AA62-C8AF-6823-1E9D-31662B38F36B}"/>
          </ac:spMkLst>
        </pc:spChg>
        <pc:spChg chg="del">
          <ac:chgData name="Jonathan Nelson" userId="cfea3564-1b64-4a61-8b96-02e99d7f2e25" providerId="ADAL" clId="{B22E37DD-CA41-42B7-B2A2-2D3331A302F8}" dt="2025-06-14T19:48:15.476" v="247" actId="478"/>
          <ac:spMkLst>
            <pc:docMk/>
            <pc:sldMk cId="3672060295" sldId="285"/>
            <ac:spMk id="5" creationId="{18B75A12-3ECE-CE0F-475B-D358B1C959D0}"/>
          </ac:spMkLst>
        </pc:spChg>
        <pc:picChg chg="del">
          <ac:chgData name="Jonathan Nelson" userId="cfea3564-1b64-4a61-8b96-02e99d7f2e25" providerId="ADAL" clId="{B22E37DD-CA41-42B7-B2A2-2D3331A302F8}" dt="2025-06-14T19:48:09.403" v="245" actId="478"/>
          <ac:picMkLst>
            <pc:docMk/>
            <pc:sldMk cId="3672060295" sldId="285"/>
            <ac:picMk id="4" creationId="{686B8792-B6F4-2513-25AA-1841210D819D}"/>
          </ac:picMkLst>
        </pc:picChg>
      </pc:sldChg>
      <pc:sldChg chg="modSp new mod">
        <pc:chgData name="Jonathan Nelson" userId="cfea3564-1b64-4a61-8b96-02e99d7f2e25" providerId="ADAL" clId="{B22E37DD-CA41-42B7-B2A2-2D3331A302F8}" dt="2025-06-14T19:51:01.017" v="265" actId="20577"/>
        <pc:sldMkLst>
          <pc:docMk/>
          <pc:sldMk cId="418143500" sldId="286"/>
        </pc:sldMkLst>
        <pc:spChg chg="mod">
          <ac:chgData name="Jonathan Nelson" userId="cfea3564-1b64-4a61-8b96-02e99d7f2e25" providerId="ADAL" clId="{B22E37DD-CA41-42B7-B2A2-2D3331A302F8}" dt="2025-06-14T19:51:01.017" v="265" actId="20577"/>
          <ac:spMkLst>
            <pc:docMk/>
            <pc:sldMk cId="418143500" sldId="286"/>
            <ac:spMk id="2" creationId="{75921AF6-060A-1D27-72A1-5D87105C9D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3672-AF3C-F6F7-E03E-EEF2062DC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02883-4C4E-1542-6EE7-2D2330934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F3F0-27C4-9AA9-7C39-70962D51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96023-F88B-1044-C16D-175CB2BB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EEF9-EC50-81F5-1AEB-526E24FC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7C16-F898-0315-BD98-30404C74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3358E-7829-E300-FDAD-E7D74A75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34F9-ED07-F0AD-A077-7FCCE031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4C362-8A71-AB35-74F6-F02C0B18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852EA-8837-5520-7C6B-CFB19179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B22D0-4824-1B8A-0314-043E167FE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4C139-F252-CF4F-F3BC-A6482DA74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2190-DCBA-3B35-3B4D-ED0CBDB7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73514-7949-F172-3C98-3EFADCFA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94265-6075-C4C4-2D9F-336A58D5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2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280E-C5CF-E9C7-A45A-59E5D492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D32C-BB77-82F2-7FD3-0BCC5DD2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600E-67E0-6DDE-CA9A-3C3DC242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7BE3-802C-D992-4892-3BB29A94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7003-0AF7-15D9-D09E-15596349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2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55A0-81CB-8FB2-7E10-ADF1D9B0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D6BC-CFFE-DFA1-BBAA-52161A17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00C0-04F1-0289-1396-FD1A7406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5B27-7095-C7DC-42BE-5F436A1A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68B46-2861-C4BF-2C39-9A703B2A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2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65E2-6066-4BA0-9FEC-A2175D67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9318-F7A7-C4B4-E33A-40C4DB6BD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2D28F-C448-449B-3C65-CFF35208B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B86E9-D26B-880D-588E-4B312F20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3DE64-5BD4-2838-E590-F3A050F7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F69F2-FA61-4783-DB3C-F53AAC3E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9576-1EA3-5B82-B85B-B95A9133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A4A66-9880-104B-FAF9-D0775838D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5A6AE-70BB-7C49-41DA-2A807157D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3D4EA-A70E-20CA-C80D-651593DAC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58370-3CFC-2D81-6B26-4CFB4BACD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89A8A-0B1C-2161-BE3B-B61BDB6B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40598-314B-3479-926A-974D71D9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0AA3D-5F3A-E3B8-1034-1688C08A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79FF-C4B6-AF60-52FE-15ABC890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BB53C-C01E-DE01-BB96-5D41BE18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D535A-36A1-A119-9597-35A8348F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FD9DD-4A21-D7EA-12F3-F8D8D1BA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95810-406B-251F-8C8C-9309329F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8BCA7-A57D-CC87-1784-8F84D004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D06C-E176-9C00-F73E-DFE924EA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85F6-DDAC-49C4-E0DC-96059D78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212A3-E947-7A0B-02AB-4F60A37A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A38BE-1BAB-FB3E-B1C2-5659C5298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F30D-AF42-F6D0-1084-AC95174E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F8E12-EC55-CC81-477C-76A4BA99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5FDBF-37E5-87CB-F80E-F73BAF58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48D8-39AA-8545-0B6B-0765E606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E9706-1D60-5B69-7DEF-C87E76F11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18327-AE62-DDC1-C027-0C7D933D9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684E2-EE03-3CC6-1B1E-A1D68B56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D435F-5A8C-6E6D-FAB2-0D1412A9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6DB48-DE2D-593F-C431-C4369C79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5B64C-C26F-6811-C2F9-E2D10BD9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24435-A34C-D045-7660-6C4BAEF9B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1B165-7162-B5CC-7934-45FD66AFE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8FC056-B309-4F8E-90E3-A2547B55E68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AB72D-E854-5B90-2B9D-E1FB0B1AA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6A3D-7FD8-0E93-45C0-DEFD25EB8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B60FB-2EA7-48DE-BB25-17AFD5012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8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30C89-D344-5E9C-A1A9-938DE6532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7202558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sz="4200"/>
              <a:t>Roman Starts in the Nelson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0BAFD-16CE-F125-93F2-E6CFFD5B4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Jonathan Nelson Welcome</a:t>
            </a:r>
            <a:endParaRPr lang="en-US"/>
          </a:p>
          <a:p>
            <a:pPr algn="r"/>
            <a:r>
              <a:rPr lang="en-US" dirty="0"/>
              <a:t>6.17.25</a:t>
            </a:r>
            <a:endParaRPr lang="en-US"/>
          </a:p>
        </p:txBody>
      </p:sp>
      <p:pic>
        <p:nvPicPr>
          <p:cNvPr id="1026" name="Picture 2" descr="Have You Found the Starting Point on Your Journey to The ...">
            <a:extLst>
              <a:ext uri="{FF2B5EF4-FFF2-40B4-BE49-F238E27FC236}">
                <a16:creationId xmlns:a16="http://schemas.microsoft.com/office/drawing/2014/main" id="{1AFFC599-19A8-4348-E60D-78588B07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6"/>
          <a:stretch>
            <a:fillRect/>
          </a:stretch>
        </p:blipFill>
        <p:spPr bwMode="auto">
          <a:xfrm>
            <a:off x="20" y="10"/>
            <a:ext cx="12191980" cy="49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DA6D-96DF-E76E-B9EB-E8D2CAA5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me like a team 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57344-B868-F582-E169-F6054AB5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1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A9E9-F029-48F8-E2EA-97090872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Multidimensional Growth!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F9A91-DA4E-5EBD-8143-0995C29F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78" y="1156375"/>
            <a:ext cx="8080443" cy="454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962F6-2CA6-7F65-6BB1-0063E3526F93}"/>
              </a:ext>
            </a:extLst>
          </p:cNvPr>
          <p:cNvSpPr txBox="1"/>
          <p:nvPr/>
        </p:nvSpPr>
        <p:spPr>
          <a:xfrm>
            <a:off x="2268637" y="5920033"/>
            <a:ext cx="7654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They are all related to one another</a:t>
            </a:r>
          </a:p>
        </p:txBody>
      </p:sp>
    </p:spTree>
    <p:extLst>
      <p:ext uri="{BB962C8B-B14F-4D97-AF65-F5344CB8AC3E}">
        <p14:creationId xmlns:p14="http://schemas.microsoft.com/office/powerpoint/2010/main" val="78722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C870-29A0-993C-0E84-6BF7EB46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B6F1-C458-11D5-6083-50AF7396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Multidimensional Growth!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AA62-C8AF-6823-1E9D-31662B38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dirty="0"/>
              <a:t>Towards becoming a scientist</a:t>
            </a:r>
          </a:p>
          <a:p>
            <a:r>
              <a:rPr lang="en-US" dirty="0"/>
              <a:t>Towards becoming a coder</a:t>
            </a:r>
          </a:p>
          <a:p>
            <a:r>
              <a:rPr lang="en-US" dirty="0"/>
              <a:t>Towards becoming a physiologist</a:t>
            </a:r>
          </a:p>
        </p:txBody>
      </p:sp>
    </p:spTree>
    <p:extLst>
      <p:ext uri="{BB962C8B-B14F-4D97-AF65-F5344CB8AC3E}">
        <p14:creationId xmlns:p14="http://schemas.microsoft.com/office/powerpoint/2010/main" val="367206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8DBB-142A-30EC-F484-11C563EB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Wet and Dry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86FF4-061C-6399-4C4B-F08D7FEE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69" y="1180183"/>
            <a:ext cx="8248061" cy="54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CD8D-B9B8-7010-B9B8-7C51C39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66087-6B18-EF23-C55D-2D338EA5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5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D54D-83B9-B9C2-62F5-94F3A84C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B6E8-25CC-FAC1-6D76-4B9A8537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D5E5C-1DB6-BC58-63B3-FDB637A5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" y="1690688"/>
            <a:ext cx="7489996" cy="42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D2E0-D978-9C41-3C58-98FF2F9B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World is Your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095F0-763D-9C0B-2D96-37F5F3FF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69" y="1061942"/>
            <a:ext cx="7921061" cy="50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1AF6-060A-1D27-72A1-5D87105C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Nelson Lab Team!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C0B91-D8D8-3138-A061-186825664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B998-5CBF-7247-B995-61896CAE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E1A4-C167-3489-EA1A-8EFDA095E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Crutch or an Asset?</a:t>
            </a:r>
          </a:p>
        </p:txBody>
      </p:sp>
    </p:spTree>
    <p:extLst>
      <p:ext uri="{BB962C8B-B14F-4D97-AF65-F5344CB8AC3E}">
        <p14:creationId xmlns:p14="http://schemas.microsoft.com/office/powerpoint/2010/main" val="3413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D214-8816-BFF5-9C30-FDD28136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Project: Deliverable</a:t>
            </a:r>
          </a:p>
        </p:txBody>
      </p:sp>
    </p:spTree>
    <p:extLst>
      <p:ext uri="{BB962C8B-B14F-4D97-AF65-F5344CB8AC3E}">
        <p14:creationId xmlns:p14="http://schemas.microsoft.com/office/powerpoint/2010/main" val="119036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91FD2-B5D5-FCF1-B3ED-3D40AE89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0487"/>
            <a:ext cx="9525000" cy="6677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D4CFD7-EC85-AB5F-5632-3625A70F5250}"/>
              </a:ext>
            </a:extLst>
          </p:cNvPr>
          <p:cNvSpPr txBox="1"/>
          <p:nvPr/>
        </p:nvSpPr>
        <p:spPr>
          <a:xfrm>
            <a:off x="1333501" y="90487"/>
            <a:ext cx="9524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This is a Sprint!</a:t>
            </a:r>
          </a:p>
        </p:txBody>
      </p:sp>
    </p:spTree>
    <p:extLst>
      <p:ext uri="{BB962C8B-B14F-4D97-AF65-F5344CB8AC3E}">
        <p14:creationId xmlns:p14="http://schemas.microsoft.com/office/powerpoint/2010/main" val="68453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448-E05D-1D44-102A-1ED9A83B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Manuscript Outline</a:t>
            </a:r>
          </a:p>
        </p:txBody>
      </p:sp>
    </p:spTree>
    <p:extLst>
      <p:ext uri="{BB962C8B-B14F-4D97-AF65-F5344CB8AC3E}">
        <p14:creationId xmlns:p14="http://schemas.microsoft.com/office/powerpoint/2010/main" val="169649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CBD7-1018-8BAC-2C15-D2781270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Outlining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7A9B-8988-1D8C-EB15-92610A8EB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1. Scientific and Technical Learning Goals</a:t>
            </a:r>
          </a:p>
          <a:p>
            <a:pPr marL="0" indent="0">
              <a:buNone/>
            </a:pPr>
            <a:r>
              <a:rPr lang="en-US" sz="3600" dirty="0"/>
              <a:t>2. Computational Skill Development</a:t>
            </a:r>
          </a:p>
          <a:p>
            <a:pPr marL="0" indent="0">
              <a:buNone/>
            </a:pPr>
            <a:r>
              <a:rPr lang="en-US" sz="3600" dirty="0"/>
              <a:t>3. Professional Conduct</a:t>
            </a:r>
          </a:p>
          <a:p>
            <a:pPr marL="0" indent="0">
              <a:buNone/>
            </a:pPr>
            <a:r>
              <a:rPr lang="en-US" sz="3600" dirty="0"/>
              <a:t>4. Deliverables</a:t>
            </a:r>
          </a:p>
          <a:p>
            <a:pPr marL="0" indent="0">
              <a:buNone/>
            </a:pPr>
            <a:r>
              <a:rPr lang="en-US" sz="3600" dirty="0"/>
              <a:t>5. Attitude and Growth</a:t>
            </a:r>
          </a:p>
        </p:txBody>
      </p:sp>
    </p:spTree>
    <p:extLst>
      <p:ext uri="{BB962C8B-B14F-4D97-AF65-F5344CB8AC3E}">
        <p14:creationId xmlns:p14="http://schemas.microsoft.com/office/powerpoint/2010/main" val="368182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8FE4-4D50-4ADE-233B-1DD23BF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Scientific and Technical Learning Goals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29AE55-3BB2-4327-E740-14B3FC432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43665"/>
            <a:ext cx="10063480" cy="481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Grasp the fundamentals of snRNA-seq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Understand what single-nucleus RNA sequencing entails, its application in kidney tissue analysis, and how it compares favorably to other omics techniques.</a:t>
            </a:r>
          </a:p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Acquire knowledge of kidney anatomy and cell types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Develop a solid understanding of nephron architecture and the principal cell types within the kidney to effectively analyze data.</a:t>
            </a:r>
          </a:p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Familiarize yourself with bioinformatics workflows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Obtain practical experience in pre-processing (such as using Cell Ranger,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SoupX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Doublet Detector), conducting quality control, performing normalization, executing dimensionality reduction, clustering, and annotating data (Seurat).</a:t>
            </a:r>
          </a:p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lang="en-US" sz="2400" b="1" dirty="0"/>
              <a:t>Engage with literature</a:t>
            </a:r>
            <a:r>
              <a:rPr lang="en-US" sz="2400" dirty="0"/>
              <a:t>: Read and discuss key papers related to kidney single-cell omics.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3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82D0-7AA8-3F00-1581-2B1AF53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D794-BCDB-5CCE-C94E-E8404E3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Computational Skill Development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581E11-F493-B643-A008-4C94436B4C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43665"/>
            <a:ext cx="10063480" cy="481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reproducibility and documentation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Expect well-commented code, version control (Git/GitHub), and use of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Rmarkdown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notebooks where applicable.</a:t>
            </a:r>
          </a:p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 familiarity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 to use tools such as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dplry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Seurat (R), and visualization packages like ggplot2,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UMAP/ for exploratory analysis.</a:t>
            </a:r>
          </a:p>
          <a:p>
            <a:pPr marL="0" indent="0" algn="l" rtl="0" eaLnBrk="0" latinLnBrk="0" hangingPunct="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handling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Gain experience working with large datasets, handling sparse matrices, and managing memory issues.</a:t>
            </a:r>
          </a:p>
        </p:txBody>
      </p:sp>
    </p:spTree>
    <p:extLst>
      <p:ext uri="{BB962C8B-B14F-4D97-AF65-F5344CB8AC3E}">
        <p14:creationId xmlns:p14="http://schemas.microsoft.com/office/powerpoint/2010/main" val="98958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3EE9-E057-71E2-C8B3-F3034A55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Professional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49AE-1099-8E9F-9ABA-4B511140B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3194" cy="4351338"/>
          </a:xfrm>
        </p:spPr>
        <p:txBody>
          <a:bodyPr/>
          <a:lstStyle/>
          <a:p>
            <a:r>
              <a:rPr lang="en-US" b="1" dirty="0"/>
              <a:t>Attend lab meetings and participate actively</a:t>
            </a:r>
            <a:r>
              <a:rPr lang="en-US" dirty="0"/>
              <a:t>: Engage with ongoing discussions, even if outside their immediate project scope.</a:t>
            </a:r>
          </a:p>
          <a:p>
            <a:r>
              <a:rPr lang="en-US" b="1" dirty="0"/>
              <a:t>Weekly check-ins</a:t>
            </a:r>
            <a:r>
              <a:rPr lang="en-US" dirty="0"/>
              <a:t>: Meet regularly with their me to review progress, ask questions, and set goals.</a:t>
            </a:r>
          </a:p>
          <a:p>
            <a:r>
              <a:rPr lang="en-US" b="1" dirty="0"/>
              <a:t>Communicate clearly</a:t>
            </a:r>
            <a:r>
              <a:rPr lang="en-US" dirty="0"/>
              <a:t>: Promptly ask for help when stuck, and summarize work clearly in updates or reports.</a:t>
            </a:r>
          </a:p>
        </p:txBody>
      </p:sp>
    </p:spTree>
    <p:extLst>
      <p:ext uri="{BB962C8B-B14F-4D97-AF65-F5344CB8AC3E}">
        <p14:creationId xmlns:p14="http://schemas.microsoft.com/office/powerpoint/2010/main" val="278164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6EAA-E80A-0844-AE68-69B2BF99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4AA3-6B1D-1B3A-D96F-A7D616F5C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0006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Progress report or presentation</a:t>
            </a:r>
            <a:r>
              <a:rPr lang="en-US" dirty="0"/>
              <a:t>: Prepare a final presentation or written report summarizing what they did, what they learned, and future directions.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Reusable scripts or notebooks</a:t>
            </a:r>
            <a:r>
              <a:rPr lang="en-US" dirty="0"/>
              <a:t>: Leave behind well-documented code that others in the lab can understand and reuse.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Annotated figures or plots</a:t>
            </a:r>
            <a:r>
              <a:rPr lang="en-US" dirty="0"/>
              <a:t>: Generate interpretable and high-quality plots that contribute to ongoing research or manuscript figures.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Abstract: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Manuscript: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7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6AE8-8464-CC9E-3B69-91D9E9C6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Attitude and Growth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341D-822E-7EBE-D343-E4212FEA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Curiosity encouraged</a:t>
            </a:r>
            <a:r>
              <a:rPr lang="en-US" dirty="0"/>
              <a:t>: Ask questions, explore tangents within reason, and follow curiosity, especially as it connects to the main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Growth mindset</a:t>
            </a:r>
            <a:r>
              <a:rPr lang="en-US" dirty="0"/>
              <a:t>: It's okay not to know everything up front—learning is a key goal of the internship.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Respect lab culture</a:t>
            </a:r>
            <a:r>
              <a:rPr lang="en-US" dirty="0"/>
              <a:t>: Be mindful of others’ time, space, and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98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AC35-425E-AA61-49EE-47DF95B52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Moist Science!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EEA8-0C7B-5DD2-613D-92959D87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F8FD-F07E-FF4D-78BF-E836A84F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3989B-8599-1468-9E3B-B3C88D06C762}"/>
              </a:ext>
            </a:extLst>
          </p:cNvPr>
          <p:cNvSpPr txBox="1"/>
          <p:nvPr/>
        </p:nvSpPr>
        <p:spPr>
          <a:xfrm>
            <a:off x="4269" y="1443488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58D75-DC7E-3C05-D9F5-67D428C27178}"/>
              </a:ext>
            </a:extLst>
          </p:cNvPr>
          <p:cNvSpPr/>
          <p:nvPr/>
        </p:nvSpPr>
        <p:spPr>
          <a:xfrm>
            <a:off x="3256499" y="1374357"/>
            <a:ext cx="8200996" cy="523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BTG Classes, Discussions with Lab Members, Trying New Lab Techniques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D91BA-D554-D8AD-3D6F-782D90326149}"/>
              </a:ext>
            </a:extLst>
          </p:cNvPr>
          <p:cNvSpPr txBox="1"/>
          <p:nvPr/>
        </p:nvSpPr>
        <p:spPr>
          <a:xfrm>
            <a:off x="3181564" y="1014108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70E8D-52F9-FA4E-33BE-1FB2B7D0A758}"/>
              </a:ext>
            </a:extLst>
          </p:cNvPr>
          <p:cNvSpPr txBox="1"/>
          <p:nvPr/>
        </p:nvSpPr>
        <p:spPr>
          <a:xfrm>
            <a:off x="10505388" y="1005025"/>
            <a:ext cx="95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2EBE4-251E-90CE-4B8F-90224BDDEE5C}"/>
              </a:ext>
            </a:extLst>
          </p:cNvPr>
          <p:cNvSpPr txBox="1"/>
          <p:nvPr/>
        </p:nvSpPr>
        <p:spPr>
          <a:xfrm>
            <a:off x="4269" y="21152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3918-75C2-0CC1-17D5-DF9D9E48781C}"/>
              </a:ext>
            </a:extLst>
          </p:cNvPr>
          <p:cNvSpPr/>
          <p:nvPr/>
        </p:nvSpPr>
        <p:spPr>
          <a:xfrm>
            <a:off x="3256499" y="2046077"/>
            <a:ext cx="8200996" cy="5232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 Lessons, Homework Assignments, self-directed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6D82A-8ECE-82BF-DEE8-83951C058455}"/>
              </a:ext>
            </a:extLst>
          </p:cNvPr>
          <p:cNvSpPr txBox="1"/>
          <p:nvPr/>
        </p:nvSpPr>
        <p:spPr>
          <a:xfrm>
            <a:off x="17" y="2828773"/>
            <a:ext cx="2950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Kidney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DC764-BEB7-D1AC-B702-547B9596E245}"/>
              </a:ext>
            </a:extLst>
          </p:cNvPr>
          <p:cNvSpPr/>
          <p:nvPr/>
        </p:nvSpPr>
        <p:spPr>
          <a:xfrm>
            <a:off x="3252247" y="2759642"/>
            <a:ext cx="8200996" cy="52322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Textbook Chapters,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DCEA6-0903-5E8B-6FD5-13C247A519D7}"/>
              </a:ext>
            </a:extLst>
          </p:cNvPr>
          <p:cNvSpPr txBox="1"/>
          <p:nvPr/>
        </p:nvSpPr>
        <p:spPr>
          <a:xfrm>
            <a:off x="17" y="3569624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1DB225-F444-EF0D-45F9-6EC0453D38A7}"/>
              </a:ext>
            </a:extLst>
          </p:cNvPr>
          <p:cNvSpPr/>
          <p:nvPr/>
        </p:nvSpPr>
        <p:spPr>
          <a:xfrm>
            <a:off x="3252247" y="3500493"/>
            <a:ext cx="8200996" cy="523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Articles Journal Clubs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4204E-AA4A-6793-4BD7-A2C4473889D1}"/>
              </a:ext>
            </a:extLst>
          </p:cNvPr>
          <p:cNvSpPr txBox="1"/>
          <p:nvPr/>
        </p:nvSpPr>
        <p:spPr>
          <a:xfrm>
            <a:off x="17" y="4276241"/>
            <a:ext cx="210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223D1C-4F59-4C6A-6D69-50C7E1F7940D}"/>
              </a:ext>
            </a:extLst>
          </p:cNvPr>
          <p:cNvSpPr/>
          <p:nvPr/>
        </p:nvSpPr>
        <p:spPr>
          <a:xfrm>
            <a:off x="5976611" y="4207110"/>
            <a:ext cx="5476632" cy="5232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Writing Manuscript, Writing Abstract, Creating Poster</a:t>
            </a:r>
          </a:p>
        </p:txBody>
      </p:sp>
    </p:spTree>
    <p:extLst>
      <p:ext uri="{BB962C8B-B14F-4D97-AF65-F5344CB8AC3E}">
        <p14:creationId xmlns:p14="http://schemas.microsoft.com/office/powerpoint/2010/main" val="369253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0810-E0E0-766F-1BA4-852C461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My Hopeful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D870-9FF6-8451-2C99-71BBFB09E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Understand basics of kidney physiology</a:t>
            </a:r>
          </a:p>
          <a:p>
            <a:pPr lvl="1"/>
            <a:r>
              <a:rPr lang="en-US" dirty="0"/>
              <a:t>Cell Types, </a:t>
            </a:r>
          </a:p>
          <a:p>
            <a:r>
              <a:rPr lang="en-US" dirty="0"/>
              <a:t>2) Introduction to Coding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, R, </a:t>
            </a:r>
            <a:r>
              <a:rPr lang="en-US" dirty="0" err="1"/>
              <a:t>Dplyr</a:t>
            </a:r>
            <a:r>
              <a:rPr lang="en-US" dirty="0"/>
              <a:t>, Seurat, troubleshooting, creativity</a:t>
            </a:r>
          </a:p>
          <a:p>
            <a:r>
              <a:rPr lang="en-US" dirty="0"/>
              <a:t>3) Engage with the Primary Literature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7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09FF5-D5A5-8E4D-E763-E4E08FA2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5AE2-CC2A-3961-8453-7E99015059B0}"/>
              </a:ext>
            </a:extLst>
          </p:cNvPr>
          <p:cNvSpPr txBox="1"/>
          <p:nvPr/>
        </p:nvSpPr>
        <p:spPr>
          <a:xfrm>
            <a:off x="-1" y="90487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Sometimes You Might Feel Like Your Downing</a:t>
            </a:r>
          </a:p>
        </p:txBody>
      </p:sp>
    </p:spTree>
    <p:extLst>
      <p:ext uri="{BB962C8B-B14F-4D97-AF65-F5344CB8AC3E}">
        <p14:creationId xmlns:p14="http://schemas.microsoft.com/office/powerpoint/2010/main" val="413121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D6D4-3923-E758-FC8E-91F72556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94C4E-0865-6B43-B22E-0B5C21878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Code</a:t>
            </a:r>
          </a:p>
          <a:p>
            <a:r>
              <a:rPr lang="en-US" dirty="0"/>
              <a:t>Learning about the Kidney</a:t>
            </a:r>
          </a:p>
          <a:p>
            <a:r>
              <a:rPr lang="en-US" dirty="0"/>
              <a:t>Engaging with the Primary Literature</a:t>
            </a:r>
          </a:p>
          <a:p>
            <a:pPr lvl="1"/>
            <a:r>
              <a:rPr lang="en-US" dirty="0"/>
              <a:t>Journal Club Presentation</a:t>
            </a:r>
          </a:p>
          <a:p>
            <a:r>
              <a:rPr lang="en-US" dirty="0"/>
              <a:t>Project Deliverables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0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1676-9088-09F3-D202-AE9E6B48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Rough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5A3D-3919-995B-F45C-2F1105C6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Monday</a:t>
            </a:r>
          </a:p>
          <a:p>
            <a:pPr lvl="1"/>
            <a:r>
              <a:rPr lang="en-US" dirty="0"/>
              <a:t>BTG Didactics</a:t>
            </a:r>
          </a:p>
          <a:p>
            <a:r>
              <a:rPr lang="en-US" dirty="0"/>
              <a:t>Tuesday</a:t>
            </a:r>
          </a:p>
          <a:p>
            <a:pPr lvl="1"/>
            <a:r>
              <a:rPr lang="en-US" dirty="0"/>
              <a:t>1 Hour meeting with Jonathan to talk goals/progress</a:t>
            </a:r>
          </a:p>
          <a:p>
            <a:pPr lvl="1"/>
            <a:r>
              <a:rPr lang="en-US" dirty="0"/>
              <a:t>Finalize Checklists for the week</a:t>
            </a:r>
          </a:p>
          <a:p>
            <a:pPr lvl="1"/>
            <a:r>
              <a:rPr lang="en-US" dirty="0"/>
              <a:t>Lecture on Coding Lesson</a:t>
            </a:r>
          </a:p>
          <a:p>
            <a:r>
              <a:rPr lang="en-US" dirty="0"/>
              <a:t>Wednesday</a:t>
            </a:r>
          </a:p>
          <a:p>
            <a:pPr lvl="1"/>
            <a:r>
              <a:rPr lang="en-US" dirty="0"/>
              <a:t>Journal Club Presentations</a:t>
            </a:r>
          </a:p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1 Hour meeting with Jonathan to talk successes and struggles</a:t>
            </a:r>
          </a:p>
          <a:p>
            <a:r>
              <a:rPr lang="en-US" dirty="0"/>
              <a:t>Friday</a:t>
            </a:r>
          </a:p>
          <a:p>
            <a:pPr lvl="1"/>
            <a:r>
              <a:rPr lang="en-US" dirty="0"/>
              <a:t>Renal Physiology Quiz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2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639E-EC68-DE8B-68BF-247D50E8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961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Trust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1E563-8A61-64CE-173E-486B1181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49" y="635426"/>
            <a:ext cx="7864897" cy="5243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ADB5C-2C36-5112-2399-A010AEDD6967}"/>
              </a:ext>
            </a:extLst>
          </p:cNvPr>
          <p:cNvSpPr txBox="1"/>
          <p:nvPr/>
        </p:nvSpPr>
        <p:spPr>
          <a:xfrm>
            <a:off x="-2" y="5878690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We’ll add you to this graph after this meeting</a:t>
            </a:r>
          </a:p>
        </p:txBody>
      </p:sp>
    </p:spTree>
    <p:extLst>
      <p:ext uri="{BB962C8B-B14F-4D97-AF65-F5344CB8AC3E}">
        <p14:creationId xmlns:p14="http://schemas.microsoft.com/office/powerpoint/2010/main" val="17729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A44-06C7-C42E-BF5C-83F8901D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Me Your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15DF-523A-FD2F-3124-A08E806D0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3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19D2-43AC-7CD5-E4CD-1F4C860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What You Want 7 Weeks From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65D4-0FBE-9F3D-C602-12E5FD88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31"/>
            <a:ext cx="8200417" cy="34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992-BD22-A5F3-AF82-0B458C47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How Are We Going To Measure Success?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4EB39-383F-E6AA-26ED-B0C9B7B5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88" y="1343818"/>
            <a:ext cx="7414023" cy="4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0CAD-817F-D410-3494-840608C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Arena of Science!</a:t>
            </a:r>
          </a:p>
        </p:txBody>
      </p:sp>
      <p:pic>
        <p:nvPicPr>
          <p:cNvPr id="1026" name="Picture 2" descr="Dodger Stadium's 'fun' new LED lights annoy Diamondbacks - Los Angeles Times">
            <a:extLst>
              <a:ext uri="{FF2B5EF4-FFF2-40B4-BE49-F238E27FC236}">
                <a16:creationId xmlns:a16="http://schemas.microsoft.com/office/drawing/2014/main" id="{0069D35D-6004-0AB6-140B-11073D30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93" y="1079367"/>
            <a:ext cx="8379613" cy="55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EF47D-10BC-C691-12D1-40F2D3F1CFEE}"/>
              </a:ext>
            </a:extLst>
          </p:cNvPr>
          <p:cNvSpPr txBox="1"/>
          <p:nvPr/>
        </p:nvSpPr>
        <p:spPr>
          <a:xfrm>
            <a:off x="4620092" y="1080955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Roman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2FA8EB-F196-E568-52C4-603B861F340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02655" y="2096618"/>
            <a:ext cx="589585" cy="792886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2D553-C283-5AE5-C258-7B4B3C3D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3B26-1B03-E8A6-E13A-BDA7CD02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Arena of Science!</a:t>
            </a:r>
          </a:p>
        </p:txBody>
      </p:sp>
      <p:pic>
        <p:nvPicPr>
          <p:cNvPr id="1026" name="Picture 2" descr="Dodger Stadium's 'fun' new LED lights annoy Diamondbacks - Los Angeles Times">
            <a:extLst>
              <a:ext uri="{FF2B5EF4-FFF2-40B4-BE49-F238E27FC236}">
                <a16:creationId xmlns:a16="http://schemas.microsoft.com/office/drawing/2014/main" id="{61454071-C839-AF76-0684-D5870B24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93" y="1079367"/>
            <a:ext cx="8379613" cy="55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C7DA7-6210-BE6C-92D9-B0DBF8C87717}"/>
              </a:ext>
            </a:extLst>
          </p:cNvPr>
          <p:cNvSpPr txBox="1"/>
          <p:nvPr/>
        </p:nvSpPr>
        <p:spPr>
          <a:xfrm>
            <a:off x="4620092" y="1080955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Roman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41C85C-8A62-8A4D-DE50-E13A0719180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818909" y="2096618"/>
            <a:ext cx="83746" cy="2401491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36C1D5-5AA5-98AF-465F-89AA68CB427C}"/>
              </a:ext>
            </a:extLst>
          </p:cNvPr>
          <p:cNvSpPr txBox="1"/>
          <p:nvPr/>
        </p:nvSpPr>
        <p:spPr>
          <a:xfrm>
            <a:off x="2396711" y="5337801"/>
            <a:ext cx="7672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Your IN the Arena now!</a:t>
            </a:r>
          </a:p>
        </p:txBody>
      </p:sp>
    </p:spTree>
    <p:extLst>
      <p:ext uri="{BB962C8B-B14F-4D97-AF65-F5344CB8AC3E}">
        <p14:creationId xmlns:p14="http://schemas.microsoft.com/office/powerpoint/2010/main" val="76523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708</Words>
  <Application>Microsoft Office PowerPoint</Application>
  <PresentationFormat>Widescreen</PresentationFormat>
  <Paragraphs>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Roman Starts in the Nelson Lab</vt:lpstr>
      <vt:lpstr>PowerPoint Presentation</vt:lpstr>
      <vt:lpstr>PowerPoint Presentation</vt:lpstr>
      <vt:lpstr>Trust Me</vt:lpstr>
      <vt:lpstr>Give Me Your 100%</vt:lpstr>
      <vt:lpstr>Think Of What You Want 7 Weeks From Now</vt:lpstr>
      <vt:lpstr>How Are We Going To Measure Success?</vt:lpstr>
      <vt:lpstr>The Arena of Science!</vt:lpstr>
      <vt:lpstr>The Arena of Science!</vt:lpstr>
      <vt:lpstr>Think of me like a team mate</vt:lpstr>
      <vt:lpstr>Multidimensional Growth!</vt:lpstr>
      <vt:lpstr>Multidimensional Growth!</vt:lpstr>
      <vt:lpstr>Wet and Dry Science</vt:lpstr>
      <vt:lpstr>PowerPoint Presentation</vt:lpstr>
      <vt:lpstr>PowerPoint Presentation</vt:lpstr>
      <vt:lpstr>The World is Your Resource</vt:lpstr>
      <vt:lpstr>Nelson Lab Team!</vt:lpstr>
      <vt:lpstr>ChatGPT</vt:lpstr>
      <vt:lpstr>The Project: Deliverable</vt:lpstr>
      <vt:lpstr>Manuscript Outline</vt:lpstr>
      <vt:lpstr>Outlining Expectations</vt:lpstr>
      <vt:lpstr>1. Scientific and Technical Learning Goals</vt:lpstr>
      <vt:lpstr>2. Computational Skill Development</vt:lpstr>
      <vt:lpstr>3. Professional Conduct</vt:lpstr>
      <vt:lpstr>4. Deliverables</vt:lpstr>
      <vt:lpstr>5. Attitude and Growth </vt:lpstr>
      <vt:lpstr>Moist Science!</vt:lpstr>
      <vt:lpstr>The Dimensions</vt:lpstr>
      <vt:lpstr>My Hopeful Outcomes</vt:lpstr>
      <vt:lpstr>Every Week</vt:lpstr>
      <vt:lpstr>Rough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Nelson</dc:creator>
  <cp:lastModifiedBy>Nelson, Jonathan</cp:lastModifiedBy>
  <cp:revision>4</cp:revision>
  <dcterms:created xsi:type="dcterms:W3CDTF">2025-06-03T20:16:02Z</dcterms:created>
  <dcterms:modified xsi:type="dcterms:W3CDTF">2025-06-14T20:40:33Z</dcterms:modified>
</cp:coreProperties>
</file>